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Pregătește-mi Tu, Isuse,</a:t>
            </a:r>
            <a:br/>
            <a:r>
              <a:t>Inima neîncetat </a:t>
            </a:r>
            <a:br/>
            <a:r>
              <a:t>Să se desfăteze-n Tine</a:t>
            </a:r>
            <a:br/>
            <a:r>
              <a:t>Și-n Cuvântul Tău curat.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Bucuria mea, desfătarea mea,</a:t>
            </a:r>
            <a:br/>
            <a:r>
              <a:t>Tu să-mi fii, Isuse!</a:t>
            </a:r>
            <a:br/>
            <a:r>
              <a:t>Fie noaptea grea, fie ziua rea</a:t>
            </a:r>
            <a:br/>
            <a:r>
              <a:t>Tu să-mi fii, Tu să-mi fii,</a:t>
            </a:r>
            <a:br/>
            <a:r>
              <a:t>Tu să-mi fii, Isuse,</a:t>
            </a:r>
            <a:br/>
            <a:r>
              <a:t>Desfătarea mea! Desfătarea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nu mai găsesc plăcere </a:t>
            </a:r>
            <a:br/>
            <a:r>
              <a:t>În nimic de pe pământ </a:t>
            </a:r>
            <a:br/>
            <a:r>
              <a:t>Și picioarele să-mi fie</a:t>
            </a:r>
            <a:br/>
            <a:r>
              <a:t>Numa-n drumul Tău cel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Bucuria mea, desfătarea mea,</a:t>
            </a:r>
            <a:br/>
            <a:r>
              <a:t>Tu să-mi fii, Isuse!</a:t>
            </a:r>
            <a:br/>
            <a:r>
              <a:t>Fie noaptea grea, fie ziua rea</a:t>
            </a:r>
            <a:br/>
            <a:r>
              <a:t>Tu să-mi fii, Tu să-mi fii,</a:t>
            </a:r>
            <a:br/>
            <a:r>
              <a:t>Tu să-mi fii, Isuse,</a:t>
            </a:r>
            <a:br/>
            <a:r>
              <a:t>Desfătarea mea! Desfătarea mea!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Bucuria vieţii mele</a:t>
            </a:r>
            <a:br/>
            <a:r>
              <a:t>Să-mi fii Tu necontenit,</a:t>
            </a:r>
            <a:br/>
            <a:r>
              <a:t>Felul Tău, întreg, în mine</a:t>
            </a:r>
            <a:br/>
            <a:r>
              <a:t>Să-l arăt mai deslușit.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Bucuria mea, desfătarea mea,</a:t>
            </a:r>
            <a:br/>
            <a:r>
              <a:t>Tu să-mi fii, Isuse!</a:t>
            </a:r>
            <a:br/>
            <a:r>
              <a:t>Fie noaptea grea, fie ziua rea</a:t>
            </a:r>
            <a:br/>
            <a:r>
              <a:t>Tu să-mi fii, Tu să-mi fii,</a:t>
            </a:r>
            <a:br/>
            <a:r>
              <a:t>Tu să-mi fii, Isuse,</a:t>
            </a:r>
            <a:br/>
            <a:r>
              <a:t>Desfătarea mea! Desfătarea mea!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Pregătește-mi Tu ființa,</a:t>
            </a:r>
            <a:br/>
            <a:r>
              <a:t>De cu zori până-n apus,</a:t>
            </a:r>
            <a:br/>
            <a:r>
              <a:t>Să-și găsească desfătarea</a:t>
            </a:r>
            <a:br/>
            <a:r>
              <a:t>Numa-n Tine, drag Isus!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Bucuria mea, desfătarea mea,</a:t>
            </a:r>
            <a:br/>
            <a:r>
              <a:t>Tu să-mi fii, Isuse!</a:t>
            </a:r>
            <a:br/>
            <a:r>
              <a:t>Fie noaptea grea, fie ziua rea</a:t>
            </a:r>
            <a:br/>
            <a:r>
              <a:t>Tu să-mi fii, Tu să-mi fii,</a:t>
            </a:r>
            <a:br/>
            <a:r>
              <a:t>Tu să-mi fii, Isuse,</a:t>
            </a:r>
            <a:br/>
            <a:r>
              <a:t>Desfătarea mea! Desfătarea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